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09" autoAdjust="0"/>
  </p:normalViewPr>
  <p:slideViewPr>
    <p:cSldViewPr>
      <p:cViewPr varScale="1">
        <p:scale>
          <a:sx n="115" d="100"/>
          <a:sy n="115" d="100"/>
        </p:scale>
        <p:origin x="-157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048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+mj-lt"/>
              </a:rPr>
              <a:t>Проект «По дорожкам здоровья»</a:t>
            </a:r>
            <a:endParaRPr lang="ru-RU" sz="28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5800" y="1371600"/>
            <a:ext cx="8001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малоподвижное состояние при проведении различных видов деятельности,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отсутствие у детей ценностного отношения к своему здоровью,  высокая степень заболеваемости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5800" y="4648200"/>
            <a:ext cx="762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-точечный и игровой массаж, босохождение, дыхательная и звуковая гимнастика, выполнение творческих заданий, самостоятельное (либо с помощью карточек)  проведение утренней гимнастики, создание нетрадиционных  атрибутов оздоровления, самостоятельный выбор предметов для </a:t>
            </a:r>
            <a:r>
              <a:rPr lang="ru-RU" dirty="0" smtClean="0"/>
              <a:t> </a:t>
            </a:r>
            <a:r>
              <a:rPr lang="ru-RU" dirty="0" err="1" smtClean="0"/>
              <a:t>самомассажа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заполнение таблиц «Мы здоровью скажем «ДА!»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143001" y="2438400"/>
            <a:ext cx="693419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системы оздоровительных мероприятий, направленных на  формирование  потребности ребенка в двигательной активности, представление о здоровом образе жизни обеспечивающих физическое, психическое и социальное благополучие воспитанников.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457200" y="838200"/>
            <a:ext cx="1371600" cy="533400"/>
          </a:xfrm>
          <a:prstGeom prst="wedge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Проблема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381000" y="2362200"/>
            <a:ext cx="838200" cy="533400"/>
          </a:xfrm>
          <a:prstGeom prst="wedge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endParaRPr lang="ru-RU" dirty="0"/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304800" y="3962400"/>
            <a:ext cx="5715000" cy="533400"/>
          </a:xfrm>
          <a:prstGeom prst="wedge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Деятельность детей в процессе реализации проекта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524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Результаты реализации проекта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PC\Desktop\МАДОУ 24\ФЕСТИВАЛЬ ЗДОРОВЬЯ\2019\Детская йога\Йога..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2438400"/>
            <a:ext cx="2514600" cy="175260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8" name="Picture 4" descr="C:\Users\PC\Desktop\МАДОУ 24\ФЕСТИВАЛЬ ЗДОРОВЬЯ\2019\Зимние виды спорта в ДОУ - лыжи\WhatsApp Image 2019-01-17 at 14.23.58.jpeg"/>
          <p:cNvPicPr>
            <a:picLocks noChangeAspect="1" noChangeArrowheads="1"/>
          </p:cNvPicPr>
          <p:nvPr/>
        </p:nvPicPr>
        <p:blipFill>
          <a:blip r:embed="rId3" cstate="print"/>
          <a:srcRect t="20000" r="-741" b="17778"/>
          <a:stretch>
            <a:fillRect/>
          </a:stretch>
        </p:blipFill>
        <p:spPr bwMode="auto">
          <a:xfrm>
            <a:off x="609600" y="4572000"/>
            <a:ext cx="2035629" cy="1676400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304800" y="685800"/>
            <a:ext cx="34290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Снижение заболеваемости и укрепление здоровья воспитанников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181600" y="1600200"/>
            <a:ext cx="35052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Овладение нормами и правилами здорового образа жизни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04800" y="1676400"/>
            <a:ext cx="46482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Приобретение опыта в различной двигательной деятельности,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совершенствование двигательных навыков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495800" y="685800"/>
            <a:ext cx="4038600" cy="609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инициативы, самостоятельности, умение делать выбор</a:t>
            </a:r>
            <a:endParaRPr lang="ru-RU" sz="1600" dirty="0"/>
          </a:p>
        </p:txBody>
      </p:sp>
      <p:pic>
        <p:nvPicPr>
          <p:cNvPr id="1029" name="Picture 5" descr="C:\Users\PC\Desktop\МАДОУ 24\ФЕСТИВАЛЬ ЗДОРОВЬЯ\2019\Скалолазание в детском саду\IMG_20181003_15414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4572000"/>
            <a:ext cx="2438400" cy="1828800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30" name="Picture 6" descr="C:\Users\PC\Desktop\МАДОУ 24\ФЕСТИВАЛЬ ЗДОРОВЬЯ\2019\Зимние виды спорта в ДОУ - лыжи\WhatsApp Image 2019-01-21 at 11.43.05.jpeg"/>
          <p:cNvPicPr>
            <a:picLocks noChangeAspect="1" noChangeArrowheads="1"/>
          </p:cNvPicPr>
          <p:nvPr/>
        </p:nvPicPr>
        <p:blipFill>
          <a:blip r:embed="rId5" cstate="print"/>
          <a:srcRect t="14414"/>
          <a:stretch>
            <a:fillRect/>
          </a:stretch>
        </p:blipFill>
        <p:spPr bwMode="auto">
          <a:xfrm>
            <a:off x="3276600" y="2743200"/>
            <a:ext cx="2492943" cy="160020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8" name="Picture 5" descr="C:\Users\user\Desktop\97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2667000"/>
            <a:ext cx="2473696" cy="1649412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Picture 2" descr="C:\Users\PC\Downloads\IMG_734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0" y="4419600"/>
            <a:ext cx="1828800" cy="2096663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275</TotalTime>
  <Words>145</Words>
  <PresentationFormat>Экран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Эркер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13</cp:revision>
  <dcterms:created xsi:type="dcterms:W3CDTF">2019-01-29T03:33:32Z</dcterms:created>
  <dcterms:modified xsi:type="dcterms:W3CDTF">2019-01-29T08:58:46Z</dcterms:modified>
</cp:coreProperties>
</file>