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53" r:id="rId3"/>
    <p:sldId id="357" r:id="rId4"/>
    <p:sldId id="358" r:id="rId5"/>
    <p:sldId id="359" r:id="rId6"/>
    <p:sldId id="360" r:id="rId7"/>
    <p:sldId id="337" r:id="rId8"/>
    <p:sldId id="323" r:id="rId9"/>
    <p:sldId id="326" r:id="rId10"/>
    <p:sldId id="328" r:id="rId11"/>
    <p:sldId id="329" r:id="rId12"/>
    <p:sldId id="333" r:id="rId13"/>
    <p:sldId id="354" r:id="rId14"/>
    <p:sldId id="3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26B2-B09C-45DF-89BE-944AA8476061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C4D0C-C1D9-4E76-AEFC-2AC2EAA568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8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8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62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0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73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27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6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2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39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0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12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A1B3-8CE9-4D5D-A9E1-4830B6409422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CD3C0-AF7B-4A78-BF95-9FC59A7E3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91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sun9-79.userapi.com/impg/TCVidMa87AA5p8RPCpJK8fGn8Vnxet5r6fhRuQ/6cGuh2YzFmQ.jpg?size=1560x1181&amp;quality=95&amp;sign=e1ac44507f864a905ff255b7749d461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767" y="4285034"/>
            <a:ext cx="2985233" cy="225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5606" y="2051304"/>
            <a:ext cx="805866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нам дороже, чем дети.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любим всех больше на свете.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садик родной наш вам двери открыты.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Ждем с вами встречи, скорей приходите!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Будем играть, танцевать, рисовать,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Плавать учиться и мир познавать,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Книги читать и учиться дружить,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ru-RU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Здорово, счастливо, радостно жить!</a:t>
            </a:r>
            <a:endParaRPr lang="en-US" sz="20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45720" indent="0" algn="ctr">
              <a:buNone/>
            </a:pP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</a:t>
            </a:r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МАДОУ - детский сад № 24</a:t>
            </a:r>
            <a:endParaRPr lang="ru-RU" sz="1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603504" y="234166"/>
            <a:ext cx="11045952" cy="1464524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3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3700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Формы и способы взаимодействия с родителями (законными представителями)</a:t>
              </a:r>
              <a:endParaRPr lang="ru-RU" altLang="ru-RU" sz="37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07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4D35E2B-249F-0C49-F044-344ABA6E5266}"/>
              </a:ext>
            </a:extLst>
          </p:cNvPr>
          <p:cNvSpPr/>
          <p:nvPr/>
        </p:nvSpPr>
        <p:spPr>
          <a:xfrm>
            <a:off x="3492499" y="3068638"/>
            <a:ext cx="5781757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defRPr/>
            </a:pPr>
            <a:endParaRPr lang="ru-RU" sz="2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457200" algn="ctr">
              <a:defRPr/>
            </a:pPr>
            <a:r>
              <a:rPr lang="ru-RU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F3DFDF-D382-EB01-B1A4-7FF4543C2F56}"/>
              </a:ext>
            </a:extLst>
          </p:cNvPr>
          <p:cNvSpPr/>
          <p:nvPr/>
        </p:nvSpPr>
        <p:spPr>
          <a:xfrm>
            <a:off x="3565524" y="2781300"/>
            <a:ext cx="5781757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defRPr/>
            </a:pPr>
            <a:endParaRPr lang="ru-RU" sz="20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indent="457200" algn="ctr">
              <a:defRPr/>
            </a:pPr>
            <a:r>
              <a:rPr lang="ru-RU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endParaRPr lang="ru-RU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Прямоугольник 11">
            <a:extLst>
              <a:ext uri="{FF2B5EF4-FFF2-40B4-BE49-F238E27FC236}">
                <a16:creationId xmlns:a16="http://schemas.microsoft.com/office/drawing/2014/main" id="{498D315C-6FD2-9985-75A8-0F5E9D4AA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217488"/>
            <a:ext cx="11170285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Веселые старты «Мама, папа, я…….»</a:t>
            </a:r>
          </a:p>
          <a:p>
            <a:pPr algn="ctr" eaLnBrk="1" hangingPunct="1">
              <a:defRPr/>
            </a:pPr>
            <a:r>
              <a:rPr lang="ru-RU" altLang="ru-RU" sz="1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Организация и проведение совместных мероприятий соревновательного характера – это часть удачной (успешной) реализации здоровьесберегающих технологий и формирование семейных традиций</a:t>
            </a:r>
          </a:p>
          <a:p>
            <a:pPr eaLnBrk="1" hangingPunct="1">
              <a:defRPr/>
            </a:pPr>
            <a:endParaRPr lang="ru-RU" alt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6" name="Picture 8" descr="F:\IMG_3800.JPG">
            <a:extLst>
              <a:ext uri="{FF2B5EF4-FFF2-40B4-BE49-F238E27FC236}">
                <a16:creationId xmlns:a16="http://schemas.microsoft.com/office/drawing/2014/main" id="{DC145817-1A29-9396-5938-65DC7C16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24213" r="3845" b="3067"/>
          <a:stretch>
            <a:fillRect/>
          </a:stretch>
        </p:blipFill>
        <p:spPr bwMode="auto">
          <a:xfrm>
            <a:off x="581094" y="3867912"/>
            <a:ext cx="5822809" cy="291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E:\Спорт меропр 9группа\DSC_0553.JPG">
            <a:extLst>
              <a:ext uri="{FF2B5EF4-FFF2-40B4-BE49-F238E27FC236}">
                <a16:creationId xmlns:a16="http://schemas.microsoft.com/office/drawing/2014/main" id="{E9D63262-6CB5-CB39-8DE3-28FDE005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2" b="14207"/>
          <a:stretch>
            <a:fillRect/>
          </a:stretch>
        </p:blipFill>
        <p:spPr bwMode="auto">
          <a:xfrm>
            <a:off x="7360341" y="1306801"/>
            <a:ext cx="4485399" cy="277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E:\Спорт меропр 9группа\DSC_0568.JPG">
            <a:extLst>
              <a:ext uri="{FF2B5EF4-FFF2-40B4-BE49-F238E27FC236}">
                <a16:creationId xmlns:a16="http://schemas.microsoft.com/office/drawing/2014/main" id="{B10B1FF8-2948-E18D-7046-6CBA1F212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8" r="7430"/>
          <a:stretch>
            <a:fillRect/>
          </a:stretch>
        </p:blipFill>
        <p:spPr bwMode="auto">
          <a:xfrm>
            <a:off x="7068228" y="4297680"/>
            <a:ext cx="4412055" cy="248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8" descr="IMG_0543.JPG">
            <a:extLst>
              <a:ext uri="{FF2B5EF4-FFF2-40B4-BE49-F238E27FC236}">
                <a16:creationId xmlns:a16="http://schemas.microsoft.com/office/drawing/2014/main" id="{E5C3C10A-8BAC-0248-47BC-D2DA72B5DB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" b="7478"/>
          <a:stretch>
            <a:fillRect/>
          </a:stretch>
        </p:blipFill>
        <p:spPr bwMode="auto">
          <a:xfrm>
            <a:off x="3419474" y="1415935"/>
            <a:ext cx="3454300" cy="235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1" y="1518668"/>
            <a:ext cx="3225338" cy="21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7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1">
            <a:extLst>
              <a:ext uri="{FF2B5EF4-FFF2-40B4-BE49-F238E27FC236}">
                <a16:creationId xmlns:a16="http://schemas.microsoft.com/office/drawing/2014/main" id="{C50D2F85-A446-598F-1F6A-54CFD2B37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874" y="698924"/>
            <a:ext cx="4083558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« В гости к Мойдодыру»</a:t>
            </a:r>
          </a:p>
          <a:p>
            <a:pPr algn="ctr" eaLnBrk="1" hangingPunct="1">
              <a:defRPr/>
            </a:pPr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Главный девиз  проекта </a:t>
            </a:r>
            <a:endParaRPr lang="ru-RU" altLang="ru-RU" sz="1600" b="1" i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ru-RU" altLang="ru-RU" sz="1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– </a:t>
            </a:r>
            <a:r>
              <a:rPr lang="ru-RU" altLang="ru-RU" sz="16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«Чистота – залог здоровья»</a:t>
            </a:r>
          </a:p>
        </p:txBody>
      </p:sp>
      <p:pic>
        <p:nvPicPr>
          <p:cNvPr id="4" name="Picture 4" descr="Картинки по запросу мойдодыр и дети фотографии в саду">
            <a:extLst>
              <a:ext uri="{FF2B5EF4-FFF2-40B4-BE49-F238E27FC236}">
                <a16:creationId xmlns:a16="http://schemas.microsoft.com/office/drawing/2014/main" id="{5C378EB6-A593-6D19-2A98-45CF9176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1" y="891964"/>
            <a:ext cx="1952434" cy="206552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мойдодыр и дети фото">
            <a:extLst>
              <a:ext uri="{FF2B5EF4-FFF2-40B4-BE49-F238E27FC236}">
                <a16:creationId xmlns:a16="http://schemas.microsoft.com/office/drawing/2014/main" id="{B530AFBA-05A7-9531-42B5-5D46F726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1" y="5086602"/>
            <a:ext cx="2420938" cy="17049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Книжки-малышки\IMG_20160321_181331.jpg">
            <a:extLst>
              <a:ext uri="{FF2B5EF4-FFF2-40B4-BE49-F238E27FC236}">
                <a16:creationId xmlns:a16="http://schemas.microsoft.com/office/drawing/2014/main" id="{96313302-1A75-5E28-62C8-4DECA9BE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26" y="3560994"/>
            <a:ext cx="1914525" cy="3190875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:\Аттестация Симоновой О.Ю\Работа родителей\4.jpg">
            <a:extLst>
              <a:ext uri="{FF2B5EF4-FFF2-40B4-BE49-F238E27FC236}">
                <a16:creationId xmlns:a16="http://schemas.microsoft.com/office/drawing/2014/main" id="{A567CAB6-DDA4-5E41-AC23-F7F52BB8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6" y="3150532"/>
            <a:ext cx="1605069" cy="2139696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5" descr="C:\Users\Jeka\Desktop\Детки\P4050395.JPG">
            <a:extLst>
              <a:ext uri="{FF2B5EF4-FFF2-40B4-BE49-F238E27FC236}">
                <a16:creationId xmlns:a16="http://schemas.microsoft.com/office/drawing/2014/main" id="{87E3A77D-D9B0-0407-CB67-95DFD00B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59" y="1775491"/>
            <a:ext cx="1982629" cy="238556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466344" y="124438"/>
            <a:ext cx="11045952" cy="634514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b="1">
                <a:solidFill>
                  <a:srgbClr val="990033"/>
                </a:solidFill>
              </a:endParaRPr>
            </a:p>
          </p:txBody>
        </p:sp>
        <p:sp>
          <p:nvSpPr>
            <p:cNvPr id="19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Детско-родительские проекты</a:t>
              </a:r>
              <a:endPara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88B219E-E7AE-38E5-15B7-B5802BC35C5E}"/>
              </a:ext>
            </a:extLst>
          </p:cNvPr>
          <p:cNvSpPr txBox="1"/>
          <p:nvPr/>
        </p:nvSpPr>
        <p:spPr>
          <a:xfrm>
            <a:off x="6244146" y="768086"/>
            <a:ext cx="5471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sz="2400" b="1" noProof="1">
                <a:solidFill>
                  <a:srgbClr val="0033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sz="1600" b="1" i="1" noProof="1">
                <a:solidFill>
                  <a:srgbClr val="0033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Проект </a:t>
            </a:r>
            <a:r>
              <a:rPr lang="ru-RU" sz="1600" b="1" i="1" noProof="1">
                <a:solidFill>
                  <a:srgbClr val="003399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Веселые буквы</a:t>
            </a:r>
          </a:p>
          <a:p>
            <a:pPr algn="ctr" eaLnBrk="1" hangingPunct="1">
              <a:defRPr/>
            </a:pPr>
            <a:r>
              <a:rPr lang="ru-RU" sz="1600" b="1" i="1" noProof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Проект предназначен для формирования основ эмоционально-психологического комфорта и здоровья воспитанников</a:t>
            </a:r>
            <a:endParaRPr sz="1600" b="1" i="1" noProof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CE6C4F43-C3B9-6E2F-16F0-3754BBAC1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15" y="1977549"/>
            <a:ext cx="305752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2FC1DE7C-2414-0BF1-53E5-DA741DD6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46" y="1910561"/>
            <a:ext cx="215106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">
            <a:extLst>
              <a:ext uri="{FF2B5EF4-FFF2-40B4-BE49-F238E27FC236}">
                <a16:creationId xmlns:a16="http://schemas.microsoft.com/office/drawing/2014/main" id="{DB6AC171-DEF2-B9C6-0487-0D6DCAFEE2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473" y="3060070"/>
            <a:ext cx="2871787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838AE10E-6949-6305-92D2-09EB4158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383088"/>
            <a:ext cx="35067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0B9343BF-5303-5527-EBD8-7819B4DB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846" y="5337123"/>
            <a:ext cx="1730059" cy="141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368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60E2C8-EB7D-C6DF-6CA0-4C3F8DDCE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1" t="11481" r="18332" b="5556"/>
          <a:stretch/>
        </p:blipFill>
        <p:spPr>
          <a:xfrm>
            <a:off x="6015208" y="1569875"/>
            <a:ext cx="5634248" cy="4613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D4F7B-B70D-38CD-8238-D2C965216991}"/>
              </a:ext>
            </a:extLst>
          </p:cNvPr>
          <p:cNvSpPr txBox="1"/>
          <p:nvPr/>
        </p:nvSpPr>
        <p:spPr>
          <a:xfrm>
            <a:off x="1222346" y="1947977"/>
            <a:ext cx="38251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Консультационный центр МАДОУ создается с целью повышения доступности и качества дошкольного образования средствами развития вариативных форм дошкольного образования и совершенствования методической, психолого-педагогической, диагностической и консультативной помощи родителям, чьи дети не посещают дошкольные образовательные учреждения.</a:t>
            </a:r>
          </a:p>
        </p:txBody>
      </p: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603504" y="234166"/>
            <a:ext cx="11045952" cy="972842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b="1">
                <a:solidFill>
                  <a:srgbClr val="990033"/>
                </a:solidFill>
              </a:endParaRPr>
            </a:p>
          </p:txBody>
        </p:sp>
        <p:sp>
          <p:nvSpPr>
            <p:cNvPr id="18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b="1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Мероприятия детского сада по привлечению заинтересованности </a:t>
              </a:r>
              <a:r>
                <a:rPr lang="ru-RU" sz="2800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родителей, в рамках консультационного центра</a:t>
              </a:r>
              <a:endPara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98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603504" y="234166"/>
            <a:ext cx="11045952" cy="972842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b="1">
                <a:solidFill>
                  <a:srgbClr val="990033"/>
                </a:solidFill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b="1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Мероприятия детского сада по привлечению заинтересованности </a:t>
              </a:r>
              <a:r>
                <a:rPr lang="ru-RU" sz="2800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родителей, по дополнительному образованию детей</a:t>
              </a:r>
              <a:endPara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71B86BE-612A-E9EF-17B6-A38F21193783}"/>
              </a:ext>
            </a:extLst>
          </p:cNvPr>
          <p:cNvSpPr txBox="1"/>
          <p:nvPr/>
        </p:nvSpPr>
        <p:spPr>
          <a:xfrm>
            <a:off x="405876" y="1492258"/>
            <a:ext cx="5830332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целью осуществления изучение социального заказа семьи к дошкольной организации, проводится регулярные мониторинговые исследования мнения родителей воспитанников о качестве образовательного процесса. 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E3106-D044-038C-0B7A-4024E4AE2BF8}"/>
              </a:ext>
            </a:extLst>
          </p:cNvPr>
          <p:cNvSpPr txBox="1"/>
          <p:nvPr/>
        </p:nvSpPr>
        <p:spPr>
          <a:xfrm>
            <a:off x="405876" y="3352016"/>
            <a:ext cx="541511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ДОУ оказываются следующие платные услуги:</a:t>
            </a:r>
          </a:p>
          <a:p>
            <a:endParaRPr lang="ru-RU" sz="1050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«Хореография. Театр танца»</a:t>
            </a:r>
          </a:p>
          <a:p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«Вокальная судия»</a:t>
            </a:r>
          </a:p>
          <a:p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«Творческая мастерская»</a:t>
            </a:r>
          </a:p>
          <a:p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фитнес»</a:t>
            </a:r>
          </a:p>
          <a:p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«Английский для супергероев»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E43CE2-2650-8BF3-22C3-2B89EE1885E0}"/>
              </a:ext>
            </a:extLst>
          </p:cNvPr>
          <p:cNvSpPr txBox="1"/>
          <p:nvPr/>
        </p:nvSpPr>
        <p:spPr>
          <a:xfrm>
            <a:off x="405876" y="5643217"/>
            <a:ext cx="4591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ДОУ функционирует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руппа вечернего пребывания «Вечерняя группа. Играем вместе» с 18.00 до 19.00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2AF6AD9-CE51-BE30-2BDB-5824A620C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8" t="32800" r="34535" b="38267"/>
          <a:stretch/>
        </p:blipFill>
        <p:spPr bwMode="auto">
          <a:xfrm>
            <a:off x="6236208" y="1492257"/>
            <a:ext cx="3315536" cy="22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0EDF7CA-E143-0C09-0DBC-6D46DB9D2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5554" r="51245" b="29356"/>
          <a:stretch/>
        </p:blipFill>
        <p:spPr bwMode="auto">
          <a:xfrm>
            <a:off x="9852056" y="1333507"/>
            <a:ext cx="1916272" cy="30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E7DAAB6-F472-7492-B8E9-7EF5DEAA8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22016" r="66134" b="51676"/>
          <a:stretch/>
        </p:blipFill>
        <p:spPr bwMode="auto">
          <a:xfrm>
            <a:off x="4912945" y="3842502"/>
            <a:ext cx="3583847" cy="23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7" t="51067" r="24021" b="24800"/>
          <a:stretch/>
        </p:blipFill>
        <p:spPr>
          <a:xfrm>
            <a:off x="8719771" y="4552725"/>
            <a:ext cx="3048557" cy="21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CC5C77-9461-8928-E643-7EAF04F6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" y="314008"/>
            <a:ext cx="6060915" cy="2346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68" y="167704"/>
            <a:ext cx="4883742" cy="6507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/>
          <a:stretch/>
        </p:blipFill>
        <p:spPr>
          <a:xfrm>
            <a:off x="960120" y="2660904"/>
            <a:ext cx="3932766" cy="39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6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77252-4AC2-6908-7D5C-9F32EB75E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8" t="28109" r="43911" b="24484"/>
          <a:stretch/>
        </p:blipFill>
        <p:spPr>
          <a:xfrm>
            <a:off x="360535" y="410174"/>
            <a:ext cx="5427613" cy="475618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831BA5-DD08-5F2C-589E-DFEB14388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7" t="18889" r="45000" b="20370"/>
          <a:stretch/>
        </p:blipFill>
        <p:spPr>
          <a:xfrm>
            <a:off x="6023807" y="1617182"/>
            <a:ext cx="5869638" cy="462798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7733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342750-2D90-7530-6489-0AF64CC7D9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3" t="18889" r="15240" b="5555"/>
          <a:stretch/>
        </p:blipFill>
        <p:spPr>
          <a:xfrm>
            <a:off x="6378493" y="1940846"/>
            <a:ext cx="5163615" cy="372422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96FD8-F930-FFD8-7176-7CD201A10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14446" r="17500" b="6277"/>
          <a:stretch/>
        </p:blipFill>
        <p:spPr>
          <a:xfrm>
            <a:off x="484632" y="1940847"/>
            <a:ext cx="5428436" cy="3724225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603504" y="234166"/>
            <a:ext cx="11045952" cy="1091714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8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endParaRPr lang="ru-RU" altLang="ru-RU" sz="37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03504" y="302968"/>
            <a:ext cx="10872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ИКТ</a:t>
            </a:r>
          </a:p>
          <a:p>
            <a:pPr algn="ctr"/>
            <a:r>
              <a: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Средства своевременного информирования родителей</a:t>
            </a:r>
            <a:endParaRPr lang="ru-RU" sz="28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8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603504" y="234166"/>
            <a:ext cx="11045952" cy="789962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ru-RU" altLang="ru-RU" sz="3700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anose="03010101010201010101" pitchFamily="66" charset="0"/>
                  <a:cs typeface="Times New Roman" panose="02020603050405020304" pitchFamily="18" charset="0"/>
                </a:rPr>
                <a:t>Социальное партнерство</a:t>
              </a:r>
              <a:endParaRPr lang="ru-RU" altLang="ru-RU" sz="37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AC7EA-C8D8-883D-866E-84D72B0F8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3" t="36667" r="14167" b="20477"/>
          <a:stretch/>
        </p:blipFill>
        <p:spPr>
          <a:xfrm>
            <a:off x="1764792" y="1167850"/>
            <a:ext cx="9325085" cy="53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08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3AD8C5C-E367-DA17-49A7-E59AD678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1" y="141218"/>
            <a:ext cx="5778903" cy="435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F7841-A141-C08E-37C3-4A828F49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416" y="2355629"/>
            <a:ext cx="5767504" cy="43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48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FDE27B-1052-3C37-2C71-BE101866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" y="170207"/>
            <a:ext cx="5934481" cy="447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BFED9FE-318B-E375-5E45-330D95221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92" y="2517829"/>
            <a:ext cx="5649223" cy="425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44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28AA178-BED4-2FB5-54FA-A3B8D830D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" y="181845"/>
            <a:ext cx="5891784" cy="44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4" y="2477507"/>
            <a:ext cx="5601440" cy="42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36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64972"/>
            <a:ext cx="5912686" cy="44527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47" y="2391346"/>
            <a:ext cx="5718918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603504" y="234166"/>
            <a:ext cx="11045952" cy="972842"/>
            <a:chOff x="0" y="2016224"/>
            <a:chExt cx="8696355" cy="913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0" y="2016224"/>
              <a:ext cx="8696355" cy="913901"/>
            </a:xfrm>
            <a:prstGeom prst="roundRect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 b="1">
                <a:solidFill>
                  <a:srgbClr val="990033"/>
                </a:solidFill>
              </a:endParaRP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70131" y="2061541"/>
              <a:ext cx="8581627" cy="8232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800" b="1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Мероприятия детского сада по привлечению заинтересованности родителей</a:t>
              </a:r>
              <a:endParaRPr lang="ru-RU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E71537A-1FA8-0113-5813-E57A86FF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9" y="1387196"/>
            <a:ext cx="5661373" cy="426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4174B5D-B40F-C367-A38C-AA6593618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92" y="2288780"/>
            <a:ext cx="5843015" cy="440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248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254</Words>
  <Application>Microsoft Office PowerPoint</Application>
  <PresentationFormat>Широкоэкранный</PresentationFormat>
  <Paragraphs>43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ESV</cp:lastModifiedBy>
  <cp:revision>135</cp:revision>
  <dcterms:created xsi:type="dcterms:W3CDTF">2021-04-05T13:55:00Z</dcterms:created>
  <dcterms:modified xsi:type="dcterms:W3CDTF">2024-03-22T12:05:42Z</dcterms:modified>
</cp:coreProperties>
</file>